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7" r:id="rId6"/>
    <p:sldId id="258" r:id="rId7"/>
    <p:sldId id="270" r:id="rId8"/>
    <p:sldId id="271" r:id="rId9"/>
    <p:sldId id="272" r:id="rId10"/>
    <p:sldId id="259" r:id="rId11"/>
    <p:sldId id="260" r:id="rId12"/>
    <p:sldId id="277" r:id="rId13"/>
    <p:sldId id="261" r:id="rId14"/>
    <p:sldId id="262" r:id="rId15"/>
    <p:sldId id="276" r:id="rId16"/>
    <p:sldId id="263" r:id="rId17"/>
    <p:sldId id="278" r:id="rId18"/>
    <p:sldId id="279" r:id="rId19"/>
    <p:sldId id="264" r:id="rId20"/>
    <p:sldId id="266" r:id="rId21"/>
    <p:sldId id="267" r:id="rId22"/>
    <p:sldId id="268" r:id="rId23"/>
    <p:sldId id="275" r:id="rId24"/>
    <p:sldId id="280" r:id="rId25"/>
    <p:sldId id="269" r:id="rId26"/>
    <p:sldId id="274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6D781-C167-4F52-817A-4526E87C4AFA}" v="13" dt="2020-09-18T17:26:5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3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7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4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0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1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38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63C10D2F-A54B-4592-B880-1DA435BAF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1" b="3499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F227E-11CD-4BA2-95A1-D87C407A8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Charlottesville Redevelopment </a:t>
            </a:r>
            <a:b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FC1D-3DE8-490E-884E-7A0B9E05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>
            <a:normAutofit fontScale="85000"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PARKING &amp; TOWING POLICY</a:t>
            </a:r>
          </a:p>
        </p:txBody>
      </p:sp>
    </p:spTree>
    <p:extLst>
      <p:ext uri="{BB962C8B-B14F-4D97-AF65-F5344CB8AC3E}">
        <p14:creationId xmlns:p14="http://schemas.microsoft.com/office/powerpoint/2010/main" val="113902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66B85F-058D-4975-9A77-0EFBC3C2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9" r="-2" b="-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A09F7-7362-483E-99CA-CADBF347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cap="all" spc="-100" dirty="0"/>
              <a:t>Placement of the   Guest/Visitor Vehicle Parking Pass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0CFF9A6-582D-427D-AD0B-8BD64F73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 BEHIND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REARVIEW MIRROR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BDBD-8A7E-41D0-A412-4BD7FCBA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TOWING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DE961-08D8-46C1-80E7-D92369AA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8707"/>
            <a:ext cx="10058400" cy="2705100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Tommy Shull’s Wrecker Service,  the Charlottesville Police Department, CRHA Security and CRHA Staff  have the authority to tow vehicles that are improperly parked.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vehicle parking on CRHA property not properly displaying a valid resident registered parking permit or guest pass shall be towed without warning at the owner’s expense. </a:t>
            </a:r>
            <a:endParaRPr lang="en-US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3FAA54-883D-4A8A-ADCF-400D9DEF38A5}"/>
              </a:ext>
            </a:extLst>
          </p:cNvPr>
          <p:cNvSpPr/>
          <p:nvPr/>
        </p:nvSpPr>
        <p:spPr>
          <a:xfrm>
            <a:off x="1019628" y="1409563"/>
            <a:ext cx="101527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exception to the towing policy:</a:t>
            </a:r>
          </a:p>
          <a:p>
            <a:pPr lvl="2"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government, law enforcement and emergency vehicles (excluding buses; multi-axle vehicles)</a:t>
            </a:r>
          </a:p>
          <a:p>
            <a:pPr marL="891540" lvl="2" indent="-34290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marked pick-up, delivery and administrative vehicles belonging to agencies and businesses in the process of providing goods or services to residents including social service and home health care provide</a:t>
            </a:r>
          </a:p>
          <a:p>
            <a:pPr lvl="2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moving vehicles in the process of being used for resident move-in or move-out purpose</a:t>
            </a:r>
          </a:p>
        </p:txBody>
      </p:sp>
    </p:spTree>
    <p:extLst>
      <p:ext uri="{BB962C8B-B14F-4D97-AF65-F5344CB8AC3E}">
        <p14:creationId xmlns:p14="http://schemas.microsoft.com/office/powerpoint/2010/main" val="407550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F8068-488E-4719-8ED7-B87DC76DED9F}"/>
              </a:ext>
            </a:extLst>
          </p:cNvPr>
          <p:cNvSpPr txBox="1"/>
          <p:nvPr/>
        </p:nvSpPr>
        <p:spPr>
          <a:xfrm>
            <a:off x="711200" y="1463771"/>
            <a:ext cx="1076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9am to 8pm, Monday through Friday (“business hours”), holidays excluded, vehicle towing may only be initiated at the direction of CRHA staff.   During non-business hours, CRHA authorizes the towing contractor to conduct vehicle towing activities when  there is improperly parked or unregistered vehicles on CRHA properties.   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is not responsible for any damage to vehicles removed from the property for violation of this parking policy.  </a:t>
            </a:r>
          </a:p>
        </p:txBody>
      </p:sp>
    </p:spTree>
    <p:extLst>
      <p:ext uri="{BB962C8B-B14F-4D97-AF65-F5344CB8AC3E}">
        <p14:creationId xmlns:p14="http://schemas.microsoft.com/office/powerpoint/2010/main" val="392034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CAFCA-0CF4-45EF-8EFE-0269F6EA7CB4}"/>
              </a:ext>
            </a:extLst>
          </p:cNvPr>
          <p:cNvSpPr/>
          <p:nvPr/>
        </p:nvSpPr>
        <p:spPr>
          <a:xfrm>
            <a:off x="1444171" y="1548000"/>
            <a:ext cx="9303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Owners of towed vehicles must contact the towing company to arrange for vehicle recovery.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Towed vehicles will be subject to a towing fee of One Hundred Dollars ($100.00) and a daily storage fee of Twenty Dollars ($20.00) after the first 24 hours. 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fees are established by state law and are subject to change without notice. 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has no control over the fees incurred. </a:t>
            </a:r>
          </a:p>
        </p:txBody>
      </p:sp>
    </p:spTree>
    <p:extLst>
      <p:ext uri="{BB962C8B-B14F-4D97-AF65-F5344CB8AC3E}">
        <p14:creationId xmlns:p14="http://schemas.microsoft.com/office/powerpoint/2010/main" val="23132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E84CD9-D4E6-491B-A265-8347BFFF3171}"/>
              </a:ext>
            </a:extLst>
          </p:cNvPr>
          <p:cNvSpPr/>
          <p:nvPr/>
        </p:nvSpPr>
        <p:spPr>
          <a:xfrm>
            <a:off x="1349828" y="1859340"/>
            <a:ext cx="9492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Payment of fees is to be made to the towing company. 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is not able to accept payments on behalf of, or otherwise arrange for the payment or waiver of any fees. 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payments and vehicle recovery arrangements are at the discretion of the towing company.   </a:t>
            </a:r>
          </a:p>
        </p:txBody>
      </p:sp>
    </p:spTree>
    <p:extLst>
      <p:ext uri="{BB962C8B-B14F-4D97-AF65-F5344CB8AC3E}">
        <p14:creationId xmlns:p14="http://schemas.microsoft.com/office/powerpoint/2010/main" val="119624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CE5F-5B70-4F6B-AD4C-CC5D56B9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Why Vehicles Are Towed</a:t>
            </a:r>
          </a:p>
        </p:txBody>
      </p:sp>
      <p:pic>
        <p:nvPicPr>
          <p:cNvPr id="4" name="Picture 3" descr="A car parked in a parking lot&#10;&#10;Description automatically generated">
            <a:extLst>
              <a:ext uri="{FF2B5EF4-FFF2-40B4-BE49-F238E27FC236}">
                <a16:creationId xmlns:a16="http://schemas.microsoft.com/office/drawing/2014/main" id="{CE2F5398-2AD2-42C8-BB4D-080454B6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816100"/>
            <a:ext cx="2482850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347F4-7569-4745-8D22-7F02977146A0}"/>
              </a:ext>
            </a:extLst>
          </p:cNvPr>
          <p:cNvSpPr txBox="1"/>
          <p:nvPr/>
        </p:nvSpPr>
        <p:spPr>
          <a:xfrm>
            <a:off x="898525" y="3636274"/>
            <a:ext cx="234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Vehicle Has No Rear License 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826DF-E0DD-4ABE-8055-90CA11C54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1816099"/>
            <a:ext cx="2266950" cy="2514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D99A1-F2BC-4BBA-9C82-ED2626D6FD82}"/>
              </a:ext>
            </a:extLst>
          </p:cNvPr>
          <p:cNvSpPr txBox="1"/>
          <p:nvPr/>
        </p:nvSpPr>
        <p:spPr>
          <a:xfrm>
            <a:off x="3549650" y="3684367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 State Inspection Expired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1FDF2-4638-4E25-819B-A310BB70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0" y="1816098"/>
            <a:ext cx="2482850" cy="2514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B97F3-EE72-4582-9535-1AC5C4852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1816098"/>
            <a:ext cx="2482850" cy="2514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F71C1-6E96-4E8F-9C3C-B86BC215F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095" y="3429000"/>
            <a:ext cx="2353260" cy="774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9886D6-4D89-4A00-BBB5-6D62859D7D37}"/>
              </a:ext>
            </a:extLst>
          </p:cNvPr>
          <p:cNvSpPr txBox="1"/>
          <p:nvPr/>
        </p:nvSpPr>
        <p:spPr>
          <a:xfrm>
            <a:off x="6200191" y="2849280"/>
            <a:ext cx="235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Vehicle Has No Front License Plate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69D54-E046-4DEB-80E2-0264D9900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00" y="4430856"/>
            <a:ext cx="2616200" cy="1927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8966FE-60D4-48CB-A736-C546F029E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832" y="4626338"/>
            <a:ext cx="255106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5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D77B-FE44-4790-BD9E-824F6ED0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PARKING PERMITTED IN DESIGNATED AREAS ONLY</a:t>
            </a:r>
            <a:b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71A1-40C1-464A-8ACA-D2FCE8B57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7349"/>
            <a:ext cx="10058400" cy="3849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Parking spaces are not assigned to specific apartments.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Any vehicle not parked within an individually marked, designated parking space shall be towed without warning at the owner’s expense, regardless of whether such vehicle displays a resident registered sticker or guest pass. 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any vehicle parked in 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parking” marked  area or a space designated for disabled individuals that does not display a valid disabled parking placard or license plate.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Parking of vehicles is not permitted in non-designated areas (common areas, front yards, handicapped spaces, yellow curbed lines, in front of dumpsters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etc.).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0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28C0-BDD1-46EB-AE0F-69130ADF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LOST RESIDENT PERMIT STICKER AND GUEST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C81D-EF64-4278-942C-6E44958B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initial parking permit is free of charge. </a:t>
            </a: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are responsible for promptly reporting lost or stolen resident parking permits and guest passes.  </a:t>
            </a: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resident parking permits and guest passes shall be returned upon the resident move-out.  </a:t>
            </a: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will charge a $5.00 replacement fee for all lost, stolen, or damaged resident parking permits and guest passes. </a:t>
            </a: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you purchase a new vehicle, you must register the new vehicle and return the parking pass for the previous vehicle to the CRHA Rental Office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3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4D3C-EFBC-4DE4-809B-A622649F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INOPERABLE </a:t>
            </a:r>
            <a:r>
              <a:rPr lang="en-US" sz="4000" dirty="0"/>
              <a:t>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3E02-70FA-41FC-B139-EA537E930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90801"/>
            <a:ext cx="10058400" cy="225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inoperable vehicle(s) may be parked in CRHA parking areas, per Charlottesville City Code Section 5-150. 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purposes of this policy, an inoperable vehicle is considered a vehicle which is not in operating condition, does not display a valid license plate or inspection decal, or vehicles that have been left unattended for more than 5 days.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1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419-3C6D-410E-AC35-1D7DDB01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The  Parking &amp; Towing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C387-ACBE-48AC-8DD4-DC91404F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Policy applies to all CRHA properties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resident parking areas.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Executive Director (or any designee(s)) is authorized to enforce this Policy.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0CDA4-46C0-489F-ADF7-2B3444FED61F}"/>
              </a:ext>
            </a:extLst>
          </p:cNvPr>
          <p:cNvSpPr/>
          <p:nvPr/>
        </p:nvSpPr>
        <p:spPr>
          <a:xfrm>
            <a:off x="1404256" y="2287679"/>
            <a:ext cx="9383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courtesy, CRHA shall provide one written warning (by sticker affixed to the vehicle or by hand delivered letter) at least 24 hours in advance of towing an inoperable vehicle that has a properly displayed valid resident parking permit or guest pass</a:t>
            </a:r>
          </a:p>
        </p:txBody>
      </p:sp>
    </p:spTree>
    <p:extLst>
      <p:ext uri="{BB962C8B-B14F-4D97-AF65-F5344CB8AC3E}">
        <p14:creationId xmlns:p14="http://schemas.microsoft.com/office/powerpoint/2010/main" val="30749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B6A4E-5B62-4386-BCD9-BFC8DDA2E0C8}"/>
              </a:ext>
            </a:extLst>
          </p:cNvPr>
          <p:cNvSpPr/>
          <p:nvPr/>
        </p:nvSpPr>
        <p:spPr>
          <a:xfrm>
            <a:off x="1632857" y="1458685"/>
            <a:ext cx="8926286" cy="362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inoperable vehicle properly displaying a valid resident parking permit or guest pass remaining upon CRHA property shall be towed without further warning at the owner’s expense.  </a:t>
            </a: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other inoperable vehicles not displaying a valid resident parking permit or guest pass will be towed immediately without warning at the owner’s expense.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310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F3B0-04E4-41B7-AB8E-D538DB6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F8225-9F74-40B5-8BA9-A2145549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parking permits will be issued unless all Lease and Recertification documents are signed by every household member over 18 years of age.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No Repairs (including washing of cars and changing oil) may be done to vehicles anywhere on CRHA property.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vehicle parked in a non-designated area, such as the grass, fire lanes, or in front of a dumpster will be towed at the owner’s expense without further notice. If a permit has been issued to that car, it may be revoked and all parking privileges suspended.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0D33D-CD7F-4F9A-BF02-D643E6F36C26}"/>
              </a:ext>
            </a:extLst>
          </p:cNvPr>
          <p:cNvSpPr/>
          <p:nvPr/>
        </p:nvSpPr>
        <p:spPr>
          <a:xfrm>
            <a:off x="1654627" y="2305615"/>
            <a:ext cx="9622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Vehicles, due to a resident’s place of employment, may obtain a parking permit.  A letter from the resident’s employer stating the resident is required to keep the vehicle at their residence may be required. 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F9F97C-4F56-466E-9540-271CC37D99CC}"/>
              </a:ext>
            </a:extLst>
          </p:cNvPr>
          <p:cNvSpPr/>
          <p:nvPr/>
        </p:nvSpPr>
        <p:spPr>
          <a:xfrm>
            <a:off x="2068059" y="2090172"/>
            <a:ext cx="8687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Boats, trucks, campers, oversized vehicles, golf carts, four-wheelers, or any other recreational vehicles are not allowed to be parked on the premises.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Moving trucks or other vehicles are not allowed to park on the grass, sidewalks, or other landscaped areas. </a:t>
            </a:r>
          </a:p>
        </p:txBody>
      </p:sp>
    </p:spTree>
    <p:extLst>
      <p:ext uri="{BB962C8B-B14F-4D97-AF65-F5344CB8AC3E}">
        <p14:creationId xmlns:p14="http://schemas.microsoft.com/office/powerpoint/2010/main" val="197531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65DEB-1CAC-4D32-99DF-B22C37B27AF2}"/>
              </a:ext>
            </a:extLst>
          </p:cNvPr>
          <p:cNvSpPr/>
          <p:nvPr/>
        </p:nvSpPr>
        <p:spPr>
          <a:xfrm>
            <a:off x="2198914" y="2110378"/>
            <a:ext cx="7794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has designated the following holidays as “no towing” days: Thanksgiving Day, Mother’s Day, Father’s Day, Easter, Christmas Eve, and Christmas Day, New Year’s Eve &amp; New Year’s Day. </a:t>
            </a:r>
          </a:p>
        </p:txBody>
      </p:sp>
    </p:spTree>
    <p:extLst>
      <p:ext uri="{BB962C8B-B14F-4D97-AF65-F5344CB8AC3E}">
        <p14:creationId xmlns:p14="http://schemas.microsoft.com/office/powerpoint/2010/main" val="846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C847-AC5B-4A90-B57F-2A64107B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36713"/>
            <a:ext cx="10058400" cy="126558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Resident Vehicle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EF42-72CE-4995-8967-F83BD2A2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02297"/>
            <a:ext cx="10475843" cy="4518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resident owned motorized vehicles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 as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automobiles, motorcycles, mopeds, etc.  must be registered with CRHA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CRHA Rental Office is located at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South First Street Charlottesville, VA 22902. 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condition of registration, resident shall provide the following information for each vehicle:  make, model, color, and license plate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893FFD-881A-40AE-B9E0-BD3F025B478E}"/>
              </a:ext>
            </a:extLst>
          </p:cNvPr>
          <p:cNvSpPr/>
          <p:nvPr/>
        </p:nvSpPr>
        <p:spPr>
          <a:xfrm>
            <a:off x="808383" y="1205948"/>
            <a:ext cx="10151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vehicle must be registered to a resident or household member.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parking permit must be displayed on the rear back driver side of the windshield.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Parking Permit will display the last four digits of the registered vehicle’s license plate number.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Parking permits may not be transferred between residents or vehicles; each resident owned vehicle must have a separate parking pass.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217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AC8EFB-D9CF-48FB-88B7-462314C7D370}"/>
              </a:ext>
            </a:extLst>
          </p:cNvPr>
          <p:cNvSpPr/>
          <p:nvPr/>
        </p:nvSpPr>
        <p:spPr>
          <a:xfrm>
            <a:off x="1484242" y="1659285"/>
            <a:ext cx="94355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responsibility of all residents to ensure that the resident’s vehicle(s) is registered with CRHA </a:t>
            </a:r>
          </a:p>
          <a:p>
            <a:pPr algn="ctr"/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responsibility of all residents to ensure that the parking permit is properly displayed at all times, in accordance with this Policy.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57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B1DE1-FDB0-4926-886C-1CB9FF7982FC}"/>
              </a:ext>
            </a:extLst>
          </p:cNvPr>
          <p:cNvSpPr/>
          <p:nvPr/>
        </p:nvSpPr>
        <p:spPr>
          <a:xfrm>
            <a:off x="1278835" y="1248467"/>
            <a:ext cx="93957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(1) permit will be issued for each vehicle in the household that has been properly registered. </a:t>
            </a:r>
          </a:p>
          <a:p>
            <a:pPr algn="ctr"/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more than (4) Parking Permits will be issued per household. </a:t>
            </a:r>
          </a:p>
          <a:p>
            <a:pPr algn="ctr"/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household has more than (4) registered vehicles a Guest passes must be used.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491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close up of a car&#10;&#10;Description automatically generated">
            <a:extLst>
              <a:ext uri="{FF2B5EF4-FFF2-40B4-BE49-F238E27FC236}">
                <a16:creationId xmlns:a16="http://schemas.microsoft.com/office/drawing/2014/main" id="{79899214-C8F6-4BEB-8FDB-CFF80EF2A79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2" b="-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62726-7727-4A9A-B534-8548B998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590" y="731520"/>
            <a:ext cx="472322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PLACEMENT OF RESIDENT VEHICLE PARKING PASS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89CAC-C21B-47DF-AF1C-03886E9F581C}"/>
              </a:ext>
            </a:extLst>
          </p:cNvPr>
          <p:cNvSpPr txBox="1"/>
          <p:nvPr/>
        </p:nvSpPr>
        <p:spPr>
          <a:xfrm>
            <a:off x="7064082" y="2103120"/>
            <a:ext cx="4472922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BACK REAR WINDOW ON THE LEFT SIDE </a:t>
            </a:r>
          </a:p>
        </p:txBody>
      </p:sp>
    </p:spTree>
    <p:extLst>
      <p:ext uri="{BB962C8B-B14F-4D97-AF65-F5344CB8AC3E}">
        <p14:creationId xmlns:p14="http://schemas.microsoft.com/office/powerpoint/2010/main" val="271059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00CE-9F66-4C1B-B635-BC25FEA6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45605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GUEST/VISITOR PARKING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508E-2689-4153-A19B-3F7EAB9C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8" y="2014193"/>
            <a:ext cx="8897259" cy="3975789"/>
          </a:xfrm>
        </p:spPr>
        <p:txBody>
          <a:bodyPr>
            <a:normAutofit fontScale="92500" lnSpcReduction="10000"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CRHA shall issue to residents two guest passes per unit.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Residents are responsible for distributing and collecting of guest               	passes from their guest. 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Guest passes shall be hung from the rearview mirror of the guest 	vehicle at all times while parked on CRHA property.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Vehicles driven by residents but not registered to the resident must 	display a guest pass. 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Guest passes will display the unit address in which the pass is 	issued.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473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87A4C-9910-46A7-AB23-3C359777BABB}"/>
              </a:ext>
            </a:extLst>
          </p:cNvPr>
          <p:cNvSpPr/>
          <p:nvPr/>
        </p:nvSpPr>
        <p:spPr>
          <a:xfrm>
            <a:off x="1306288" y="1166842"/>
            <a:ext cx="8926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time to time, residents and resident organizations may wish to host guests for specific, time limited events (family gatherings; etc.).  In these situations, the resident;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request temporary parking passes for such events.  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 must be made no later than 48 hours prior to the event and must include:</a:t>
            </a:r>
          </a:p>
          <a:p>
            <a:pPr marL="1554480" lvl="4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guests</a:t>
            </a:r>
          </a:p>
          <a:p>
            <a:pPr marL="1554480" lvl="4" indent="-457200">
              <a:spcBef>
                <a:spcPts val="0"/>
              </a:spcBef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Time, date and location of event </a:t>
            </a:r>
          </a:p>
          <a:p>
            <a:pPr marL="1554480" lvl="4" indent="-457200">
              <a:spcBef>
                <a:spcPts val="0"/>
              </a:spcBef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name, address and telephone number of the resident            hosting the event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29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7E8"/>
      </a:lt2>
      <a:accent1>
        <a:srgbClr val="DA4936"/>
      </a:accent1>
      <a:accent2>
        <a:srgbClr val="C82456"/>
      </a:accent2>
      <a:accent3>
        <a:srgbClr val="DA36AC"/>
      </a:accent3>
      <a:accent4>
        <a:srgbClr val="B124C8"/>
      </a:accent4>
      <a:accent5>
        <a:srgbClr val="7F36DA"/>
      </a:accent5>
      <a:accent6>
        <a:srgbClr val="4844D0"/>
      </a:accent6>
      <a:hlink>
        <a:srgbClr val="9B56C6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606C5696CA545B7570E1037475451" ma:contentTypeVersion="9" ma:contentTypeDescription="Create a new document." ma:contentTypeScope="" ma:versionID="67acfd7c6a64b056f9d2222a0085d20c">
  <xsd:schema xmlns:xsd="http://www.w3.org/2001/XMLSchema" xmlns:xs="http://www.w3.org/2001/XMLSchema" xmlns:p="http://schemas.microsoft.com/office/2006/metadata/properties" xmlns:ns3="7ba35e42-04b6-4547-ad08-767477d5e7fd" targetNamespace="http://schemas.microsoft.com/office/2006/metadata/properties" ma:root="true" ma:fieldsID="5714ea954bdd4aa94a88387c5642aa4e" ns3:_="">
    <xsd:import namespace="7ba35e42-04b6-4547-ad08-767477d5e7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35e42-04b6-4547-ad08-767477d5e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278E8-777E-4C13-BB8A-AE4A7299B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35e42-04b6-4547-ad08-767477d5e7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8FF53-51BB-4963-AC44-5F48A6BCA8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1726F8-F927-4E06-B14A-50AF971B8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1439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Schoolbook</vt:lpstr>
      <vt:lpstr>Franklin Gothic Book</vt:lpstr>
      <vt:lpstr>Garamond</vt:lpstr>
      <vt:lpstr>Times New Roman</vt:lpstr>
      <vt:lpstr>Wingdings</vt:lpstr>
      <vt:lpstr>SavonVTI</vt:lpstr>
      <vt:lpstr>Charlottesville Redevelopment  and  Housing Authority</vt:lpstr>
      <vt:lpstr>The  Parking &amp; Towing Policy</vt:lpstr>
      <vt:lpstr>Resident Vehicle Registration</vt:lpstr>
      <vt:lpstr>PowerPoint Presentation</vt:lpstr>
      <vt:lpstr>PowerPoint Presentation</vt:lpstr>
      <vt:lpstr>PowerPoint Presentation</vt:lpstr>
      <vt:lpstr>PLACEMENT OF RESIDENT VEHICLE PARKING PASS</vt:lpstr>
      <vt:lpstr>GUEST/VISITOR PARKING PASS</vt:lpstr>
      <vt:lpstr>PowerPoint Presentation</vt:lpstr>
      <vt:lpstr>Placement of the   Guest/Visitor Vehicle Parking Pass</vt:lpstr>
      <vt:lpstr>TOWING</vt:lpstr>
      <vt:lpstr>PowerPoint Presentation</vt:lpstr>
      <vt:lpstr>PowerPoint Presentation</vt:lpstr>
      <vt:lpstr>PowerPoint Presentation</vt:lpstr>
      <vt:lpstr>PowerPoint Presentation</vt:lpstr>
      <vt:lpstr>Examples of Why Vehicles Are Towed</vt:lpstr>
      <vt:lpstr> PARKING PERMITTED IN DESIGNATED AREAS ONLY  </vt:lpstr>
      <vt:lpstr>LOST RESIDENT PERMIT STICKER AND GUEST PASSES</vt:lpstr>
      <vt:lpstr>INOPERABLE VEHICLES</vt:lpstr>
      <vt:lpstr>PowerPoint Presentation</vt:lpstr>
      <vt:lpstr>PowerPoint Presentation</vt:lpstr>
      <vt:lpstr>MISCELLANEOUS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Charlottesville Redevelopment  and  Housing Authority</dc:title>
  <dc:creator>LaToya Jackson</dc:creator>
  <cp:lastModifiedBy>Claudette Greene</cp:lastModifiedBy>
  <cp:revision>18</cp:revision>
  <dcterms:created xsi:type="dcterms:W3CDTF">2020-09-08T00:11:27Z</dcterms:created>
  <dcterms:modified xsi:type="dcterms:W3CDTF">2020-09-18T17:41:54Z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0x01010081A606C5696CA545B7570E1037475451</vt:lpwstr>
  </property>
</Properties>
</file>